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70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5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6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73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84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2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2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8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3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9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81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C5B2-B86C-462C-A003-ED693B5EDB38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7402D1-429A-4C6E-BCC7-984DADAA91F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2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4B786-5D6F-819E-D74D-C50A1434F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8" y="1352805"/>
            <a:ext cx="9571285" cy="17330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ТӨТЕНШЕ ЖАҒДАЙЛАР БОЙЫНША МАМАНДАРДЫ ДАЙЫНДАУ ҮШІН МЕМЛЕКЕТТІК ЖӘНЕ ЖЕКЕ ҰЙЫМДАРМЕН СЕРІКТЕСТІК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604B7A-9469-B124-AFB3-132FEF586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890" marR="8255" indent="302895" algn="r">
              <a:spcBef>
                <a:spcPts val="95"/>
              </a:spcBef>
              <a:spcAft>
                <a:spcPts val="0"/>
              </a:spcAft>
            </a:pPr>
            <a:r>
              <a:rPr lang="ru-RU" sz="2000" b="1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А.Ғ.Көшім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90" marR="8255" indent="302895" algn="r">
              <a:spcBef>
                <a:spcPts val="95"/>
              </a:spcBef>
              <a:spcAft>
                <a:spcPts val="0"/>
              </a:spcAft>
            </a:pPr>
            <a:r>
              <a:rPr lang="ru-RU" sz="2000" b="1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г.ғ.д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профессор </a:t>
            </a:r>
            <a:r>
              <a:rPr lang="ru-RU" sz="2000" b="1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-Фараби </a:t>
            </a:r>
            <a:r>
              <a:rPr lang="ru-RU" sz="2000" b="1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атындағы</a:t>
            </a:r>
            <a:r>
              <a:rPr lang="ru-RU" sz="2000" b="1" spc="-1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spc="-1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ҚазҰУ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359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CD50C-3BD6-2EC1-CA5E-60C5B34DA047}"/>
              </a:ext>
            </a:extLst>
          </p:cNvPr>
          <p:cNvSpPr txBox="1"/>
          <p:nvPr/>
        </p:nvSpPr>
        <p:spPr>
          <a:xfrm>
            <a:off x="403122" y="1053208"/>
            <a:ext cx="5692878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-Фараби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Гренобль-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Альпі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ұтқырлық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шартқа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өзара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байытуға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мамандардың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біліктілігін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ықпал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оқытушы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студент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алмасуға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тереңдету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геология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бірлескен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әзірлеуге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күтілуде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(24.12.2024 ж)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203BD7-F7A2-5592-0033-1FD7F2551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95" y="1171195"/>
            <a:ext cx="4784985" cy="323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E54D67-078F-1512-B7B9-7D13907743AB}"/>
              </a:ext>
            </a:extLst>
          </p:cNvPr>
          <p:cNvSpPr txBox="1"/>
          <p:nvPr/>
        </p:nvSpPr>
        <p:spPr>
          <a:xfrm>
            <a:off x="471511" y="421010"/>
            <a:ext cx="5387520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менеджерлерді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серіктестік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төзімді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жолындағы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қадам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мамандарды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апаттарға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қоюды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Мұндай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нығайту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дамытудың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жолдарын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іздестіруіміз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керек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960B99-AFDD-C2C0-6D19-D2309E35C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70" y="1463229"/>
            <a:ext cx="5279364" cy="33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50E144-DCCF-DE2E-035E-DC3300891FCA}"/>
              </a:ext>
            </a:extLst>
          </p:cNvPr>
          <p:cNvSpPr txBox="1"/>
          <p:nvPr/>
        </p:nvSpPr>
        <p:spPr>
          <a:xfrm>
            <a:off x="473316" y="944987"/>
            <a:ext cx="6109854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тиімді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экономикалық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саясатын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құру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сыртқы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нарықтағы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бәсекеге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қабілеттілігін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қамтамасыз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ету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алдымен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дамыған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ұлттық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инновациялық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жүйенің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болуымен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анықталады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Соңғы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бірнеше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жылда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технологиялық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өзгерістер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сыртқы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тұрақсыздық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белгілі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пост-ковид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салдары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жүйесі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қиындықтардың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біріне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айналды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397E69-EDF9-0928-A9DC-15F2BF54D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5871" y="1028436"/>
            <a:ext cx="4294087" cy="42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8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9FC87-7464-CA24-761F-4FFD1EBED6C3}"/>
              </a:ext>
            </a:extLst>
          </p:cNvPr>
          <p:cNvSpPr txBox="1"/>
          <p:nvPr/>
        </p:nvSpPr>
        <p:spPr>
          <a:xfrm>
            <a:off x="535311" y="1469914"/>
            <a:ext cx="5324715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Қазіргі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техногендік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лаңкестік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қауіптердің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артуыда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мамандарын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даярлаудың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айқын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43669B3-5AF5-EBA7-E507-E3D7808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50" y="1192157"/>
            <a:ext cx="5679223" cy="376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63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9C903-F500-F2E8-86C9-F71AD690EEEA}"/>
              </a:ext>
            </a:extLst>
          </p:cNvPr>
          <p:cNvSpPr txBox="1"/>
          <p:nvPr/>
        </p:nvSpPr>
        <p:spPr>
          <a:xfrm>
            <a:off x="555423" y="1623874"/>
            <a:ext cx="610985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Бизнесті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салаға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тартудың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жолдарының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дайындық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деңгейін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біріктіретін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мемлекеттік-жекеменшік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әріптестік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(МЖӘ)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институтын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79F3EF-A247-99FB-E52D-EAD8C25C5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593" y="1623874"/>
            <a:ext cx="45720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6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DB4DF-1AA0-34FF-6796-650375E41BB4}"/>
              </a:ext>
            </a:extLst>
          </p:cNvPr>
          <p:cNvSpPr txBox="1"/>
          <p:nvPr/>
        </p:nvSpPr>
        <p:spPr>
          <a:xfrm>
            <a:off x="617189" y="1506963"/>
            <a:ext cx="6608907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Осыған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МЖӘ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жобаларын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асыруды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көзқарастардан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қарастыруға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инфрақұрылымды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k-K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 алмасу және бірлескен білім беру бағдарламалар дайындау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A91540-4A31-1D50-768A-2ADFEEDAA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096" y="1433148"/>
            <a:ext cx="3815727" cy="38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20F5F-4C2D-C3A5-A38F-67ADDE3B13DF}"/>
              </a:ext>
            </a:extLst>
          </p:cNvPr>
          <p:cNvSpPr txBox="1"/>
          <p:nvPr/>
        </p:nvSpPr>
        <p:spPr>
          <a:xfrm>
            <a:off x="581080" y="1326025"/>
            <a:ext cx="5859049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арасындағы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серіктестік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көптеген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артықшылықтар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әкеледі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оқытуды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жақсарту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шығындарды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азайту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салалық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жұмыс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күшіне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қойылатын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талаптардың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өзгеру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қарқыны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бағдарламаларының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қарқыны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арасындағы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алшақтықты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кеңейтетін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технологияларды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жедел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енгізу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төтенше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жағдайларға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дайындықты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арттыру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5AB480-0F5E-4158-BC03-C8B2B35A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129" y="1326025"/>
            <a:ext cx="5083277" cy="37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4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AD9168D-1A85-2605-2FBC-A873B476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00" y="1282855"/>
            <a:ext cx="5177717" cy="32101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45051-0CBE-C9E5-4C46-43BC7C389AB6}"/>
              </a:ext>
            </a:extLst>
          </p:cNvPr>
          <p:cNvSpPr txBox="1"/>
          <p:nvPr/>
        </p:nvSpPr>
        <p:spPr>
          <a:xfrm>
            <a:off x="461858" y="1056680"/>
            <a:ext cx="486722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даму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мақсаттарының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4-ші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17-ші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шеңберінде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-Фараби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ҚР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Қазселденқорғау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мекемесі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ғылым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меморандумға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қантар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2025 ж.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4831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2E6204-4448-D8A0-597C-F2C34D5DB731}"/>
              </a:ext>
            </a:extLst>
          </p:cNvPr>
          <p:cNvSpPr txBox="1"/>
          <p:nvPr/>
        </p:nvSpPr>
        <p:spPr>
          <a:xfrm>
            <a:off x="302343" y="1095743"/>
            <a:ext cx="6717889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Меморандум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көшкіні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сел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көшкін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табиғи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апаттардан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бірлескен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жоспарлануда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Меморандум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алмасуды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бірегей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магистранттар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докторанттар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тағылымдамаларды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диплом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өткізуді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қамтиды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28F71-F102-4560-36CB-D756FFE4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6609" y="1264397"/>
            <a:ext cx="402370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2E6204-4448-D8A0-597C-F2C34D5DB731}"/>
              </a:ext>
            </a:extLst>
          </p:cNvPr>
          <p:cNvSpPr txBox="1"/>
          <p:nvPr/>
        </p:nvSpPr>
        <p:spPr>
          <a:xfrm>
            <a:off x="292511" y="1578748"/>
            <a:ext cx="6304934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Қазселденқорғау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ММ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ынтымақтастық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озық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әдістер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енгізуге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білікті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мамандарды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даярлауды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етуге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төтенше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жағдайлардан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саласындағы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зерттеулерді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9430C0-6688-CE05-6E5D-A48D3BB26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88" y="218048"/>
            <a:ext cx="4906297" cy="2934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53131B-D9BB-D42F-1BA1-D0368C75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576" y="3250630"/>
            <a:ext cx="3753319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918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9AED4AFF95C444BE6683AD457FB4C2" ma:contentTypeVersion="11" ma:contentTypeDescription="Создание документа." ma:contentTypeScope="" ma:versionID="a752a2173b1bb86d422a73572ca2d5cd">
  <xsd:schema xmlns:xsd="http://www.w3.org/2001/XMLSchema" xmlns:xs="http://www.w3.org/2001/XMLSchema" xmlns:p="http://schemas.microsoft.com/office/2006/metadata/properties" xmlns:ns2="6f62f1d2-3892-446e-8a70-515885b3d563" xmlns:ns3="57e7b214-5d5e-4b63-ae29-98bc4427786f" targetNamespace="http://schemas.microsoft.com/office/2006/metadata/properties" ma:root="true" ma:fieldsID="db6f2f00430ffb9f33297cf5e209dd6a" ns2:_="" ns3:_="">
    <xsd:import namespace="6f62f1d2-3892-446e-8a70-515885b3d563"/>
    <xsd:import namespace="57e7b214-5d5e-4b63-ae29-98bc442778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2f1d2-3892-446e-8a70-515885b3d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7b214-5d5e-4b63-ae29-98bc4427786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3cd26c-c689-469d-8816-0668c688fe31}" ma:internalName="TaxCatchAll" ma:showField="CatchAllData" ma:web="57e7b214-5d5e-4b63-ae29-98bc442778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e7b214-5d5e-4b63-ae29-98bc4427786f" xsi:nil="true"/>
    <lcf76f155ced4ddcb4097134ff3c332f xmlns="6f62f1d2-3892-446e-8a70-515885b3d5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823B70-9F07-4230-8052-0224DAA96010}"/>
</file>

<file path=customXml/itemProps2.xml><?xml version="1.0" encoding="utf-8"?>
<ds:datastoreItem xmlns:ds="http://schemas.openxmlformats.org/officeDocument/2006/customXml" ds:itemID="{E437C771-A458-4F45-A8E3-A5A8269BB242}"/>
</file>

<file path=customXml/itemProps3.xml><?xml version="1.0" encoding="utf-8"?>
<ds:datastoreItem xmlns:ds="http://schemas.openxmlformats.org/officeDocument/2006/customXml" ds:itemID="{98482D36-E07C-4684-AF8F-7207561ABBDF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</TotalTime>
  <Words>441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Галерея</vt:lpstr>
      <vt:lpstr>ТӨТЕНШЕ ЖАҒДАЙЛАР БОЙЫНША МАМАНДАРДЫ ДАЙЫНДАУ ҮШІН МЕМЛЕКЕТТІК ЖӘНЕ ЖЕКЕ ҰЙЫМДАРМЕН СЕРІКТЕСТІК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ТӨТЕНШЕ ЖАҒДАЙЛАР БОЙЫНША МАМАНДАРДЫ ДАЙЫНДАУ ҮШІН МЕМЛЕКЕТТІК ЖӘНЕ ЖЕКЕ ҰЙЫМДАРМЕН СЕРІКТЕСТІК</dc:title>
  <dc:creator>UserPC</dc:creator>
  <cp:lastModifiedBy>UserPC</cp:lastModifiedBy>
  <cp:revision>1</cp:revision>
  <dcterms:created xsi:type="dcterms:W3CDTF">2025-02-18T04:18:01Z</dcterms:created>
  <dcterms:modified xsi:type="dcterms:W3CDTF">2025-02-18T05:27:46Z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0x010100FE9AED4AFF95C444BE6683AD457FB4C2</vt:lpwstr>
  </property>
</Properties>
</file>